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7DC5764-BCAA-5E07-249A-3EF0A08F33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286695F-E2C5-8C02-2FD4-4494BEEFA4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FFBA5B6-FDE4-DE33-7F3A-77F423CCB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FD0FC-0774-3E4F-B192-A76EB7C256D4}" type="datetimeFigureOut">
              <a:rPr lang="en-US" smtClean="0"/>
              <a:pPr/>
              <a:t>5/3/2023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075285F-BBD1-C5BB-F1CB-8644648D6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276B5B0-A4AA-2413-3E50-1EC9F0361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8D757-6474-4243-AA4F-4C233DCEAE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48493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A39768B-5F4F-D6EF-9309-374BCFB995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89D01CC-FA1A-8BD6-AED0-08C6A7F879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01A81BF-C5C0-87AA-7731-18C25717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FD0FC-0774-3E4F-B192-A76EB7C256D4}" type="datetimeFigureOut">
              <a:rPr lang="en-US" smtClean="0"/>
              <a:pPr/>
              <a:t>5/3/2023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D0D2CFC-8C84-6A7A-7210-240DF900D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3713F32-831B-5252-8E69-EFAFC6AE2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8D757-6474-4243-AA4F-4C233DCEAE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60984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E6A5BE05-E881-0FA9-8C3F-3849BC8CA0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96673E96-6BDD-06C7-5137-E25A9CBCF7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3A93D0F-C16D-C4FD-00DF-D7F8AE1F9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FD0FC-0774-3E4F-B192-A76EB7C256D4}" type="datetimeFigureOut">
              <a:rPr lang="en-US" smtClean="0"/>
              <a:pPr/>
              <a:t>5/3/2023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46DD811-5CF6-9D95-F1EE-F33929372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B5A6D7C-8CD0-C226-6A17-6DFA5D9CF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8D757-6474-4243-AA4F-4C233DCEAE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2926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13ECA7A-3CD0-5E0C-EE07-66E75538C2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07DF0CD-65B7-F06C-5E79-0F28EB4DDD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105AC38-7660-A906-69D4-A6EA438E7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FD0FC-0774-3E4F-B192-A76EB7C256D4}" type="datetimeFigureOut">
              <a:rPr lang="en-US" smtClean="0"/>
              <a:pPr/>
              <a:t>5/3/2023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C2E7E0D-46F3-96E0-C94D-B8BDC08AB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3DA788B-3A78-E8FA-1950-C66A17FC9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8D757-6474-4243-AA4F-4C233DCEAE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62249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2FB7E22-6656-CE61-F912-B91D3A5AA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6096C96-15F0-84B8-EE58-07652305C6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705CA59-F00A-C852-CD43-28AE9DACC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FD0FC-0774-3E4F-B192-A76EB7C256D4}" type="datetimeFigureOut">
              <a:rPr lang="en-US" smtClean="0"/>
              <a:pPr/>
              <a:t>5/3/2023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E8F73F3-35CA-B914-2C0D-16AEAA483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4BE80FF-82AA-73D2-74A5-A68D91E4E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8D757-6474-4243-AA4F-4C233DCEAE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19382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E958568-2AAB-AD8F-A275-0F32A29DA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D794772-C8B5-B81D-9A6B-4D2DD149EC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247FB6A-79B0-04C0-2D0E-9954379071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24DE0BD-8E64-B851-3560-C9A6FF726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FD0FC-0774-3E4F-B192-A76EB7C256D4}" type="datetimeFigureOut">
              <a:rPr lang="en-US" smtClean="0"/>
              <a:pPr/>
              <a:t>5/3/2023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DD434D2-5FF0-BD95-9836-0282F1B89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114CF40-F691-6F39-A8FD-582463EF5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8D757-6474-4243-AA4F-4C233DCEAE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79502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623B347-7871-5BF0-9BE4-273402378E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1D3E683-9FE0-C1B2-49B6-BAA2ECFD7F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5236C45-C601-7477-77BB-3A7EFDC773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63B9B369-9E09-A3BA-B3A8-0AECFE764D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7819C8EE-817C-3834-5764-B4119E3002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CC7E3EBF-22B3-1E17-CEED-BC9000113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FD0FC-0774-3E4F-B192-A76EB7C256D4}" type="datetimeFigureOut">
              <a:rPr lang="en-US" smtClean="0"/>
              <a:pPr/>
              <a:t>5/3/2023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03175298-9859-0717-6778-242BBCBF5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07C6071F-3E11-4E14-7617-F8470D147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8D757-6474-4243-AA4F-4C233DCEAE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36301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29DDBB5-365F-2132-C14E-686B27E15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5E8D1E98-7013-8341-2E5B-F6F172A0A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FD0FC-0774-3E4F-B192-A76EB7C256D4}" type="datetimeFigureOut">
              <a:rPr lang="en-US" smtClean="0"/>
              <a:pPr/>
              <a:t>5/3/2023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279E9002-1FFF-622D-CF6C-C65C12BA8C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CE85AA7D-7B6D-5B0A-2AFD-28884BCCB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8D757-6474-4243-AA4F-4C233DCEAE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62707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5554871B-C854-A8B6-0986-386F3A445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FD0FC-0774-3E4F-B192-A76EB7C256D4}" type="datetimeFigureOut">
              <a:rPr lang="en-US" smtClean="0"/>
              <a:pPr/>
              <a:t>5/3/2023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AD0129B7-AA65-16F9-E5B2-6931CD481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BAA70D5-12D4-2235-E767-0B195EAAD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8D757-6474-4243-AA4F-4C233DCEAE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0551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F94409-4440-1C83-CEF5-C10341E7B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1E0CFA8-FAF6-AB84-0F94-C0A3EB6B3D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0CF9DA4-7783-12BA-28B2-B4AC1E3355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1C8C2FA-78A4-4454-7ED4-391829355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FD0FC-0774-3E4F-B192-A76EB7C256D4}" type="datetimeFigureOut">
              <a:rPr lang="en-US" smtClean="0"/>
              <a:pPr/>
              <a:t>5/3/2023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56CE43A-42DA-B1DE-A946-AFF50E04D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AB7E76E-BF4A-5E49-90D9-6E6E8A693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8D757-6474-4243-AA4F-4C233DCEAE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05855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2C5D884-65C8-5C18-64DE-72A14A119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885F4F99-CC8F-F069-CCDA-CAA927D8D2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7B222D54-AF81-90A8-16B7-46F7130190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19E5088-9A07-34EC-8A42-FB0E211AB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FD0FC-0774-3E4F-B192-A76EB7C256D4}" type="datetimeFigureOut">
              <a:rPr lang="en-US" smtClean="0"/>
              <a:pPr/>
              <a:t>5/3/2023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2792265-FBC6-8620-B7A0-F95FEA66A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5164ED0-6BD6-D35D-6D6F-4484F1F59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8D757-6474-4243-AA4F-4C233DCEAE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86234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7777B1DE-83CE-C145-C104-2DBF9464A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9C99446-4F5D-3920-5D49-36320D774B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DBA4996-E6DF-CE7C-4EFF-EED19D81D8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FD0FC-0774-3E4F-B192-A76EB7C256D4}" type="datetimeFigureOut">
              <a:rPr lang="en-US" smtClean="0"/>
              <a:pPr/>
              <a:t>5/3/2023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5DA9B2A-6EFA-4CB3-947A-0200352296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7C4BEE9-3330-D388-80FD-C7E1673083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68D757-6474-4243-AA4F-4C233DCEAE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86572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E5D553B-4A43-5320-A93B-AA2D037E33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/>
              <a:t>ধ্বনি</a:t>
            </a:r>
            <a:r>
              <a:rPr lang="en-GB" dirty="0"/>
              <a:t> </a:t>
            </a:r>
            <a:r>
              <a:rPr lang="en-GB" dirty="0" err="1"/>
              <a:t>পরিবর্তনের</a:t>
            </a:r>
            <a:r>
              <a:rPr lang="en-GB" dirty="0"/>
              <a:t> </a:t>
            </a:r>
            <a:r>
              <a:rPr lang="en-GB" dirty="0" err="1"/>
              <a:t>কারণ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C7705C7-9C46-6A25-EBE0-D7A8A6CEBC8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</a:t>
            </a:r>
            <a:r>
              <a:rPr lang="en-US" dirty="0" err="1" smtClean="0"/>
              <a:t>Sem</a:t>
            </a:r>
            <a:r>
              <a:rPr lang="en-US" dirty="0" smtClean="0"/>
              <a:t> (</a:t>
            </a:r>
            <a:r>
              <a:rPr lang="en-US" dirty="0" err="1" smtClean="0"/>
              <a:t>Hons</a:t>
            </a:r>
            <a:r>
              <a:rPr lang="en-US" dirty="0" smtClean="0"/>
              <a:t>)</a:t>
            </a:r>
          </a:p>
          <a:p>
            <a:r>
              <a:rPr lang="en-US" smtClean="0"/>
              <a:t>CC-6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82031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6431157-F950-9B8A-20E6-77A1E75EC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8F67541-7761-7AF9-E8AA-821E1A202D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 </a:t>
            </a:r>
            <a:r>
              <a:rPr lang="en-GB" dirty="0" err="1"/>
              <a:t>ভৌগোলিক</a:t>
            </a:r>
            <a:r>
              <a:rPr lang="en-GB" dirty="0"/>
              <a:t> </a:t>
            </a:r>
            <a:r>
              <a:rPr lang="en-GB" dirty="0" err="1"/>
              <a:t>পরিবেশ</a:t>
            </a:r>
            <a:r>
              <a:rPr lang="en-GB" dirty="0"/>
              <a:t> ও </a:t>
            </a:r>
            <a:r>
              <a:rPr lang="en-GB" dirty="0" err="1"/>
              <a:t>জলবায়ু</a:t>
            </a:r>
            <a:r>
              <a:rPr lang="en-GB" dirty="0"/>
              <a:t> </a:t>
            </a:r>
            <a:endParaRPr lang="en-US" dirty="0"/>
          </a:p>
          <a:p>
            <a:r>
              <a:rPr lang="en-GB" dirty="0"/>
              <a:t> </a:t>
            </a:r>
            <a:r>
              <a:rPr lang="en-GB" dirty="0" err="1"/>
              <a:t>অন্য</a:t>
            </a:r>
            <a:r>
              <a:rPr lang="en-GB" dirty="0"/>
              <a:t> </a:t>
            </a:r>
            <a:r>
              <a:rPr lang="en-GB" dirty="0" err="1"/>
              <a:t>জাতির</a:t>
            </a:r>
            <a:r>
              <a:rPr lang="en-GB" dirty="0"/>
              <a:t> </a:t>
            </a:r>
            <a:r>
              <a:rPr lang="en-GB" dirty="0" err="1"/>
              <a:t>ভাষার</a:t>
            </a:r>
            <a:r>
              <a:rPr lang="en-GB" dirty="0"/>
              <a:t> </a:t>
            </a:r>
            <a:r>
              <a:rPr lang="en-GB" dirty="0" err="1"/>
              <a:t>প্রভাব</a:t>
            </a:r>
            <a:r>
              <a:rPr lang="en-GB" dirty="0"/>
              <a:t> </a:t>
            </a:r>
            <a:endParaRPr lang="en-US" dirty="0"/>
          </a:p>
          <a:p>
            <a:r>
              <a:rPr lang="en-GB" dirty="0"/>
              <a:t> </a:t>
            </a:r>
            <a:r>
              <a:rPr lang="en-GB" dirty="0" err="1"/>
              <a:t>উচ্চারণের</a:t>
            </a:r>
            <a:r>
              <a:rPr lang="en-GB" dirty="0"/>
              <a:t> </a:t>
            </a:r>
            <a:r>
              <a:rPr lang="en-GB" dirty="0" err="1"/>
              <a:t>ত্রুটি</a:t>
            </a:r>
            <a:r>
              <a:rPr lang="en-US" dirty="0"/>
              <a:t>,</a:t>
            </a:r>
            <a:r>
              <a:rPr lang="en-US" dirty="0" err="1"/>
              <a:t>আরামপ্রিয়তা</a:t>
            </a:r>
            <a:r>
              <a:rPr lang="en-US" dirty="0"/>
              <a:t> </a:t>
            </a:r>
            <a:r>
              <a:rPr lang="en-GB" dirty="0"/>
              <a:t>ও </a:t>
            </a:r>
            <a:r>
              <a:rPr lang="en-GB" dirty="0" err="1"/>
              <a:t>অনবধানতা</a:t>
            </a:r>
            <a:endParaRPr lang="en-US" dirty="0"/>
          </a:p>
          <a:p>
            <a:r>
              <a:rPr lang="en-GB" dirty="0"/>
              <a:t> </a:t>
            </a:r>
            <a:r>
              <a:rPr lang="en-GB" dirty="0" err="1"/>
              <a:t>শ্রবণের</a:t>
            </a:r>
            <a:r>
              <a:rPr lang="en-GB" dirty="0"/>
              <a:t> ও </a:t>
            </a:r>
            <a:r>
              <a:rPr lang="en-GB" dirty="0" err="1"/>
              <a:t>বোধের</a:t>
            </a:r>
            <a:r>
              <a:rPr lang="en-GB" dirty="0"/>
              <a:t> </a:t>
            </a:r>
            <a:r>
              <a:rPr lang="en-GB" dirty="0" err="1"/>
              <a:t>ত্রুটি</a:t>
            </a:r>
            <a:endParaRPr lang="en-US" dirty="0"/>
          </a:p>
          <a:p>
            <a:r>
              <a:rPr lang="en-GB" dirty="0"/>
              <a:t> </a:t>
            </a:r>
            <a:r>
              <a:rPr lang="en-US" dirty="0" err="1"/>
              <a:t>সন্নিহিত</a:t>
            </a:r>
            <a:r>
              <a:rPr lang="en-US" dirty="0"/>
              <a:t> </a:t>
            </a:r>
            <a:r>
              <a:rPr lang="en-GB" dirty="0" err="1"/>
              <a:t>ধ্বনির</a:t>
            </a:r>
            <a:r>
              <a:rPr lang="en-GB" dirty="0"/>
              <a:t> </a:t>
            </a:r>
            <a:r>
              <a:rPr lang="en-GB" dirty="0" err="1"/>
              <a:t>প্রভাব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47725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48818FA-D876-97BC-1110-773E9A6FC3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0160CCE-22E4-7449-D4E4-CF81D031A3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ধ্বনি</a:t>
            </a:r>
            <a:r>
              <a:rPr lang="en-GB" dirty="0"/>
              <a:t> </a:t>
            </a:r>
            <a:r>
              <a:rPr lang="en-GB" dirty="0" err="1"/>
              <a:t>পরিবর্তনের</a:t>
            </a:r>
            <a:r>
              <a:rPr lang="en-GB" dirty="0"/>
              <a:t> </a:t>
            </a:r>
            <a:r>
              <a:rPr lang="en-GB" dirty="0" err="1"/>
              <a:t>ধারা</a:t>
            </a:r>
            <a:r>
              <a:rPr lang="bn-BD" dirty="0"/>
              <a:t> চার প্রকারের</a:t>
            </a:r>
          </a:p>
          <a:p>
            <a:r>
              <a:rPr lang="bn-BD" dirty="0"/>
              <a:t>ধ্বনির </a:t>
            </a:r>
            <a:r>
              <a:rPr lang="en-GB" dirty="0" err="1"/>
              <a:t>আগম</a:t>
            </a:r>
            <a:endParaRPr lang="bn-BD" dirty="0"/>
          </a:p>
          <a:p>
            <a:r>
              <a:rPr lang="bn-BD" dirty="0"/>
              <a:t>ধ্বনির লোপ</a:t>
            </a:r>
          </a:p>
          <a:p>
            <a:r>
              <a:rPr lang="bn-BD" dirty="0"/>
              <a:t>ধ্বনির </a:t>
            </a:r>
            <a:r>
              <a:rPr lang="en-GB" dirty="0" err="1"/>
              <a:t>রূপান্তর</a:t>
            </a:r>
            <a:endParaRPr lang="bn-BD" dirty="0"/>
          </a:p>
          <a:p>
            <a:r>
              <a:rPr lang="bn-BD" dirty="0"/>
              <a:t>ধ্বনির </a:t>
            </a:r>
            <a:r>
              <a:rPr lang="en-GB" dirty="0" err="1"/>
              <a:t>স্থানান্তর</a:t>
            </a:r>
            <a:r>
              <a:rPr lang="en-GB" dirty="0"/>
              <a:t> ও </a:t>
            </a:r>
            <a:r>
              <a:rPr lang="bn-BD" dirty="0"/>
              <a:t>বিপর্যাস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273370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BFBED2F-D762-94A1-EB5F-5AF3595C7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6B16814-2805-26B6-5E16-BA19217706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n-BD" dirty="0"/>
              <a:t>ধ্বনির</a:t>
            </a:r>
            <a:r>
              <a:rPr lang="en-GB" dirty="0"/>
              <a:t> </a:t>
            </a:r>
            <a:r>
              <a:rPr lang="bn-BD" dirty="0"/>
              <a:t>লোপ কেও</a:t>
            </a:r>
            <a:r>
              <a:rPr lang="en-GB" dirty="0"/>
              <a:t> </a:t>
            </a:r>
            <a:r>
              <a:rPr lang="en-GB" dirty="0" err="1"/>
              <a:t>দুই</a:t>
            </a:r>
            <a:r>
              <a:rPr lang="en-GB" dirty="0"/>
              <a:t> </a:t>
            </a:r>
            <a:r>
              <a:rPr lang="en-GB" dirty="0" err="1"/>
              <a:t>ভাগে</a:t>
            </a:r>
            <a:r>
              <a:rPr lang="en-GB" dirty="0"/>
              <a:t> </a:t>
            </a:r>
            <a:r>
              <a:rPr lang="en-GB" dirty="0" err="1"/>
              <a:t>ভাগ</a:t>
            </a:r>
            <a:r>
              <a:rPr lang="en-GB" dirty="0"/>
              <a:t> </a:t>
            </a:r>
            <a:r>
              <a:rPr lang="en-GB" dirty="0" err="1"/>
              <a:t>করা</a:t>
            </a:r>
            <a:r>
              <a:rPr lang="en-GB" dirty="0"/>
              <a:t> </a:t>
            </a:r>
            <a:r>
              <a:rPr lang="en-GB" dirty="0" err="1"/>
              <a:t>হয়</a:t>
            </a:r>
            <a:endParaRPr lang="bn-BD" dirty="0"/>
          </a:p>
          <a:p>
            <a:r>
              <a:rPr lang="en-GB" dirty="0"/>
              <a:t> </a:t>
            </a:r>
            <a:r>
              <a:rPr lang="bn-BD" dirty="0"/>
              <a:t>স্বরলোপ</a:t>
            </a:r>
            <a:r>
              <a:rPr lang="en-GB" dirty="0"/>
              <a:t> ও </a:t>
            </a:r>
            <a:r>
              <a:rPr lang="en-GB" dirty="0" err="1"/>
              <a:t>ব্যঞ্জন</a:t>
            </a:r>
            <a:r>
              <a:rPr lang="en-GB" dirty="0"/>
              <a:t> </a:t>
            </a:r>
            <a:r>
              <a:rPr lang="en-GB" dirty="0" err="1"/>
              <a:t>লো</a:t>
            </a:r>
            <a:r>
              <a:rPr lang="bn-BD" dirty="0"/>
              <a:t>প</a:t>
            </a:r>
          </a:p>
          <a:p>
            <a:r>
              <a:rPr lang="bn-BD" dirty="0"/>
              <a:t>স্বরলোপ তিন প্রকার-আদি স্বরলোপ,মধ্য-স্বরলোপ ও অন্ত্যস্বরলোপ</a:t>
            </a:r>
          </a:p>
          <a:p>
            <a:r>
              <a:rPr lang="bn-BD" dirty="0"/>
              <a:t>ব্যঞ্জনস্বরলোপের শ্রেণীবিভাগ একই রকম।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341947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DF25138-67D3-F836-027E-85302D35B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3A85CFD-0796-D950-FD63-305623F47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n-BD" dirty="0"/>
              <a:t>ধ্বনির</a:t>
            </a:r>
            <a:r>
              <a:rPr lang="en-GB" dirty="0"/>
              <a:t> </a:t>
            </a:r>
            <a:r>
              <a:rPr lang="en-GB" dirty="0" err="1"/>
              <a:t>আগম</a:t>
            </a:r>
            <a:r>
              <a:rPr lang="en-GB" dirty="0"/>
              <a:t> </a:t>
            </a:r>
            <a:r>
              <a:rPr lang="en-GB" dirty="0" err="1"/>
              <a:t>দুই</a:t>
            </a:r>
            <a:r>
              <a:rPr lang="en-GB" dirty="0"/>
              <a:t> </a:t>
            </a:r>
            <a:r>
              <a:rPr lang="bn-BD" dirty="0"/>
              <a:t>প্রকারঃ</a:t>
            </a:r>
          </a:p>
          <a:p>
            <a:r>
              <a:rPr lang="bn-BD" dirty="0"/>
              <a:t> স্বরাগম </a:t>
            </a:r>
            <a:r>
              <a:rPr lang="en-GB" dirty="0"/>
              <a:t>ও </a:t>
            </a:r>
            <a:r>
              <a:rPr lang="bn-BD" dirty="0"/>
              <a:t>ব্যঞ্জনাগম</a:t>
            </a:r>
          </a:p>
          <a:p>
            <a:r>
              <a:rPr lang="en-GB" dirty="0"/>
              <a:t> </a:t>
            </a:r>
            <a:r>
              <a:rPr lang="en-GB" dirty="0" err="1"/>
              <a:t>স্বরাগমকে</a:t>
            </a:r>
            <a:r>
              <a:rPr lang="en-GB" dirty="0"/>
              <a:t> </a:t>
            </a:r>
            <a:r>
              <a:rPr lang="en-GB" dirty="0" err="1"/>
              <a:t>তিন</a:t>
            </a:r>
            <a:r>
              <a:rPr lang="en-GB" dirty="0"/>
              <a:t> </a:t>
            </a:r>
            <a:r>
              <a:rPr lang="en-GB" dirty="0" err="1"/>
              <a:t>ভাগে</a:t>
            </a:r>
            <a:r>
              <a:rPr lang="en-GB" dirty="0"/>
              <a:t> </a:t>
            </a:r>
            <a:r>
              <a:rPr lang="en-GB" dirty="0" err="1"/>
              <a:t>ভাগ</a:t>
            </a:r>
            <a:r>
              <a:rPr lang="en-GB" dirty="0"/>
              <a:t> </a:t>
            </a:r>
            <a:r>
              <a:rPr lang="en-GB" dirty="0" err="1"/>
              <a:t>করা</a:t>
            </a:r>
            <a:r>
              <a:rPr lang="en-GB" dirty="0"/>
              <a:t> </a:t>
            </a:r>
            <a:r>
              <a:rPr lang="en-GB" dirty="0" err="1"/>
              <a:t>হয়</a:t>
            </a:r>
            <a:r>
              <a:rPr lang="en-GB" dirty="0"/>
              <a:t> </a:t>
            </a:r>
            <a:r>
              <a:rPr lang="en-GB" dirty="0" err="1"/>
              <a:t>আদি</a:t>
            </a:r>
            <a:r>
              <a:rPr lang="en-GB" dirty="0"/>
              <a:t> </a:t>
            </a:r>
            <a:r>
              <a:rPr lang="bn-BD" dirty="0"/>
              <a:t>স্বরা</a:t>
            </a:r>
            <a:r>
              <a:rPr lang="en-GB" dirty="0" err="1"/>
              <a:t>গম</a:t>
            </a:r>
            <a:r>
              <a:rPr lang="bn-BD" dirty="0"/>
              <a:t>,</a:t>
            </a:r>
            <a:r>
              <a:rPr lang="en-GB" dirty="0"/>
              <a:t> মধ্য </a:t>
            </a:r>
            <a:r>
              <a:rPr lang="en-GB" dirty="0" err="1"/>
              <a:t>স্বরাগম</a:t>
            </a:r>
            <a:r>
              <a:rPr lang="en-GB" dirty="0"/>
              <a:t> ও </a:t>
            </a:r>
            <a:r>
              <a:rPr lang="bn-BD" dirty="0"/>
              <a:t>অন্ত্য স্বরাগম</a:t>
            </a:r>
          </a:p>
          <a:p>
            <a:r>
              <a:rPr lang="en-GB" dirty="0"/>
              <a:t>মধ্য </a:t>
            </a:r>
            <a:r>
              <a:rPr lang="en-GB" dirty="0" err="1"/>
              <a:t>স্বরাগমের</a:t>
            </a:r>
            <a:r>
              <a:rPr lang="en-GB" dirty="0"/>
              <a:t> </a:t>
            </a:r>
            <a:r>
              <a:rPr lang="en-GB" dirty="0" err="1"/>
              <a:t>অপর</a:t>
            </a:r>
            <a:r>
              <a:rPr lang="en-GB" dirty="0"/>
              <a:t> </a:t>
            </a:r>
            <a:r>
              <a:rPr lang="en-GB" dirty="0" err="1"/>
              <a:t>দুটি</a:t>
            </a:r>
            <a:r>
              <a:rPr lang="en-GB" dirty="0"/>
              <a:t> </a:t>
            </a:r>
            <a:r>
              <a:rPr lang="en-GB" dirty="0" err="1"/>
              <a:t>নাম</a:t>
            </a:r>
            <a:r>
              <a:rPr lang="en-GB" dirty="0"/>
              <a:t> </a:t>
            </a:r>
            <a:r>
              <a:rPr lang="en-GB" dirty="0" err="1"/>
              <a:t>হলো</a:t>
            </a:r>
            <a:r>
              <a:rPr lang="en-GB" dirty="0"/>
              <a:t> </a:t>
            </a:r>
            <a:r>
              <a:rPr lang="en-GB" dirty="0" err="1"/>
              <a:t>স্বরভক্তি</a:t>
            </a:r>
            <a:r>
              <a:rPr lang="en-GB" dirty="0"/>
              <a:t> ও </a:t>
            </a:r>
            <a:r>
              <a:rPr lang="en-GB" dirty="0" err="1"/>
              <a:t>বিপ্রকর্ষ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959879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107</Words>
  <Application>Microsoft Office PowerPoint</Application>
  <PresentationFormat>Custom</PresentationFormat>
  <Paragraphs>21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ধ্বনি পরিবর্তনের কারণ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ধ্বনি পরিবর্তনের কারণ</dc:title>
  <dc:creator>Unknown User</dc:creator>
  <cp:lastModifiedBy>admin</cp:lastModifiedBy>
  <cp:revision>2</cp:revision>
  <dcterms:created xsi:type="dcterms:W3CDTF">2023-01-03T03:06:14Z</dcterms:created>
  <dcterms:modified xsi:type="dcterms:W3CDTF">2023-05-03T06:38:52Z</dcterms:modified>
</cp:coreProperties>
</file>